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95" r:id="rId12"/>
  </p:sldMasterIdLst>
  <p:sldIdLst>
    <p:sldId id="287" r:id="rId14"/>
    <p:sldId id="322" r:id="rId15"/>
    <p:sldId id="337" r:id="rId16"/>
    <p:sldId id="338" r:id="rId17"/>
    <p:sldId id="336" r:id="rId18"/>
    <p:sldId id="326" r:id="rId19"/>
    <p:sldId id="325" r:id="rId20"/>
    <p:sldId id="328" r:id="rId21"/>
    <p:sldId id="329" r:id="rId22"/>
    <p:sldId id="330" r:id="rId23"/>
    <p:sldId id="332" r:id="rId24"/>
    <p:sldId id="333" r:id="rId25"/>
    <p:sldId id="334" r:id="rId26"/>
    <p:sldId id="339" r:id="rId27"/>
    <p:sldId id="340" r:id="rId28"/>
    <p:sldId id="342" r:id="rId29"/>
    <p:sldId id="341" r:id="rId30"/>
    <p:sldId id="31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 userDrawn="1">
          <p15:clr>
            <a:srgbClr val="A4A3A4"/>
          </p15:clr>
        </p15:guide>
        <p15:guide id="2" pos="3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63BDC9"/>
    <a:srgbClr val="418595"/>
    <a:srgbClr val="1BADA6"/>
    <a:srgbClr val="A8D8D7"/>
    <a:srgbClr val="62A9BA"/>
    <a:srgbClr val="82CFDE"/>
    <a:srgbClr val="82BBC8"/>
    <a:srgbClr val="52BDD2"/>
    <a:srgbClr val="F6647C"/>
    <a:srgbClr val="F43A5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987" autoAdjust="0"/>
    <p:restoredTop sz="99561" autoAdjust="0"/>
  </p:normalViewPr>
  <p:slideViewPr>
    <p:cSldViewPr snapToGrid="0" snapToObjects="1">
      <p:cViewPr varScale="1">
        <p:scale>
          <a:sx n="110" d="100"/>
          <a:sy n="110" d="100"/>
        </p:scale>
        <p:origin x="492" y="108"/>
      </p:cViewPr>
      <p:guideLst>
        <p:guide orient="horz" pos="2153"/>
        <p:guide pos="38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slide" Target="slides/slide1.xml"></Relationship><Relationship Id="rId15" Type="http://schemas.openxmlformats.org/officeDocument/2006/relationships/slide" Target="slides/slide2.xml"></Relationship><Relationship Id="rId16" Type="http://schemas.openxmlformats.org/officeDocument/2006/relationships/slide" Target="slides/slide3.xml"></Relationship><Relationship Id="rId17" Type="http://schemas.openxmlformats.org/officeDocument/2006/relationships/slide" Target="slides/slide4.xml"></Relationship><Relationship Id="rId18" Type="http://schemas.openxmlformats.org/officeDocument/2006/relationships/slide" Target="slides/slide5.xml"></Relationship><Relationship Id="rId19" Type="http://schemas.openxmlformats.org/officeDocument/2006/relationships/slide" Target="slides/slide6.xml"></Relationship><Relationship Id="rId20" Type="http://schemas.openxmlformats.org/officeDocument/2006/relationships/slide" Target="slides/slide7.xml"></Relationship><Relationship Id="rId21" Type="http://schemas.openxmlformats.org/officeDocument/2006/relationships/slide" Target="slides/slide8.xml"></Relationship><Relationship Id="rId22" Type="http://schemas.openxmlformats.org/officeDocument/2006/relationships/slide" Target="slides/slide9.xml"></Relationship><Relationship Id="rId23" Type="http://schemas.openxmlformats.org/officeDocument/2006/relationships/slide" Target="slides/slide10.xml"></Relationship><Relationship Id="rId24" Type="http://schemas.openxmlformats.org/officeDocument/2006/relationships/slide" Target="slides/slide11.xml"></Relationship><Relationship Id="rId25" Type="http://schemas.openxmlformats.org/officeDocument/2006/relationships/slide" Target="slides/slide12.xml"></Relationship><Relationship Id="rId26" Type="http://schemas.openxmlformats.org/officeDocument/2006/relationships/slide" Target="slides/slide13.xml"></Relationship><Relationship Id="rId27" Type="http://schemas.openxmlformats.org/officeDocument/2006/relationships/slide" Target="slides/slide14.xml"></Relationship><Relationship Id="rId28" Type="http://schemas.openxmlformats.org/officeDocument/2006/relationships/slide" Target="slides/slide15.xml"></Relationship><Relationship Id="rId29" Type="http://schemas.openxmlformats.org/officeDocument/2006/relationships/slide" Target="slides/slide16.xml"></Relationship><Relationship Id="rId30" Type="http://schemas.openxmlformats.org/officeDocument/2006/relationships/slide" Target="slides/slide17.xml"></Relationship><Relationship Id="rId31" Type="http://schemas.openxmlformats.org/officeDocument/2006/relationships/slide" Target="slides/slide18.xml"></Relationship><Relationship Id="rId32" Type="http://schemas.openxmlformats.org/officeDocument/2006/relationships/viewProps" Target="viewProps.xml"></Relationship><Relationship Id="rId33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52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6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62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1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86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52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30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32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30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hyperlink" Target="https://blog.naver.com/kingstargirl" TargetMode="External"></Relationship><Relationship Id="rId2" Type="http://schemas.openxmlformats.org/officeDocument/2006/relationships/image" Target="../media/image1.jpg"></Relationship><Relationship Id="rId4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2922131749169.pn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2358521755724.pn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4997601761478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2063861779358.pn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8320572296962.png"></Relationship><Relationship Id="rId3" Type="http://schemas.openxmlformats.org/officeDocument/2006/relationships/image" Target="../media/fImage9064662304464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3456792315705.png"></Relationship><Relationship Id="rId3" Type="http://schemas.openxmlformats.org/officeDocument/2006/relationships/image" Target="../media/fImage9985512328145.png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30984102333281.png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image1.jpg"></Relationship><Relationship Id="rId3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2.jpg"></Relationship><Relationship Id="rId3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6597220741.pn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2.jpg"></Relationship><Relationship Id="rId3" Type="http://schemas.openxmlformats.org/officeDocument/2006/relationships/image" Target="../media/fImage11650171508467.png"></Relationship><Relationship Id="rId4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2861541726334.pn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2749641736500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>
            <a:spLocks/>
          </p:cNvSpPr>
          <p:nvPr/>
        </p:nvSpPr>
        <p:spPr>
          <a:xfrm rot="0">
            <a:off x="3595370" y="1397635"/>
            <a:ext cx="4928870" cy="23856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fontAlgn="auto" defTabSz="1125220" eaLnBrk="0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7385" cap="none" spc="-185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나눔바른펜" charset="0"/>
                <a:ea typeface="나눔바른펜" charset="0"/>
              </a:rPr>
              <a:t>사용자 정의 사진 필터</a:t>
            </a:r>
            <a:endParaRPr lang="ko-KR" altLang="en-US" sz="7385" cap="none" b="0" strike="noStrike">
              <a:solidFill>
                <a:schemeClr val="tx1">
                  <a:lumMod val="75000"/>
                  <a:lumOff val="25000"/>
                </a:schemeClr>
              </a:solidFill>
              <a:latin typeface="나눔바른펜" charset="0"/>
              <a:ea typeface="나눔바른펜" charset="0"/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3623310" y="4547870"/>
            <a:ext cx="4900295" cy="904240"/>
          </a:xfrm>
          <a:prstGeom prst="rect">
            <a:avLst/>
          </a:prstGeom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fontAlgn="auto" defTabSz="1125220" eaLnBrk="0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15" cap="none" b="0" strike="noStrike">
                <a:solidFill>
                  <a:schemeClr val="bg2">
                    <a:lumMod val="50000"/>
                    <a:lumOff val="0"/>
                  </a:schemeClr>
                </a:solidFill>
                <a:latin typeface="나눔바른펜" charset="0"/>
                <a:ea typeface="나눔바른펜" charset="0"/>
              </a:rPr>
              <a:t>2011106034      </a:t>
            </a:r>
            <a:r>
              <a:rPr sz="1715" cap="none" b="0" strike="noStrike">
                <a:solidFill>
                  <a:schemeClr val="bg2">
                    <a:lumMod val="50000"/>
                    <a:lumOff val="0"/>
                  </a:schemeClr>
                </a:solidFill>
                <a:latin typeface="나눔바른펜" charset="0"/>
                <a:ea typeface="나눔바른펜" charset="0"/>
              </a:rPr>
              <a:t>신준범</a:t>
            </a:r>
            <a:endParaRPr lang="ko-KR" altLang="en-US" sz="1715" cap="none" b="0" strike="noStrike">
              <a:solidFill>
                <a:schemeClr val="bg2">
                  <a:lumMod val="50000"/>
                  <a:lumOff val="0"/>
                </a:schemeClr>
              </a:solidFill>
              <a:latin typeface="나눔바른펜" charset="0"/>
              <a:ea typeface="나눔바른펜" charset="0"/>
            </a:endParaRPr>
          </a:p>
          <a:p>
            <a:pPr marL="0" indent="0" algn="ctr" fontAlgn="auto" defTabSz="1125220" eaLnBrk="0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15" cap="none" b="0" strike="noStrike">
                <a:solidFill>
                  <a:schemeClr val="bg2">
                    <a:lumMod val="50000"/>
                    <a:lumOff val="0"/>
                  </a:schemeClr>
                </a:solidFill>
                <a:latin typeface="나눔바른펜" charset="0"/>
                <a:ea typeface="나눔바른펜" charset="0"/>
              </a:rPr>
              <a:t>2014122221      </a:t>
            </a:r>
            <a:r>
              <a:rPr sz="1715" cap="none" b="0" strike="noStrike">
                <a:solidFill>
                  <a:schemeClr val="bg2">
                    <a:lumMod val="50000"/>
                    <a:lumOff val="0"/>
                  </a:schemeClr>
                </a:solidFill>
                <a:latin typeface="나눔바른펜" charset="0"/>
                <a:ea typeface="나눔바른펜" charset="0"/>
              </a:rPr>
              <a:t>이주</a:t>
            </a:r>
            <a:r>
              <a:rPr sz="1715" cap="none" b="0" strike="noStrike">
                <a:solidFill>
                  <a:schemeClr val="bg2">
                    <a:lumMod val="50000"/>
                    <a:lumOff val="0"/>
                  </a:schemeClr>
                </a:solidFill>
                <a:latin typeface="나눔바른펜" charset="0"/>
                <a:ea typeface="나눔바른펜" charset="0"/>
              </a:rPr>
              <a:t>용</a:t>
            </a:r>
            <a:endParaRPr lang="ko-KR" altLang="en-US" sz="1715" cap="none" b="0" strike="noStrike">
              <a:solidFill>
                <a:schemeClr val="bg2">
                  <a:lumMod val="50000"/>
                  <a:lumOff val="0"/>
                </a:schemeClr>
              </a:solidFill>
              <a:latin typeface="나눔바른펜" charset="0"/>
              <a:ea typeface="나눔바른펜" charset="0"/>
            </a:endParaRPr>
          </a:p>
          <a:p>
            <a:pPr marL="0" indent="0" algn="ctr" fontAlgn="auto" defTabSz="1125220" eaLnBrk="0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715" cap="none" b="0" strike="noStrike">
                <a:solidFill>
                  <a:schemeClr val="bg2">
                    <a:lumMod val="50000"/>
                    <a:lumOff val="0"/>
                  </a:schemeClr>
                </a:solidFill>
                <a:latin typeface="나눔바른펜" charset="0"/>
                <a:ea typeface="나눔바른펜" charset="0"/>
              </a:rPr>
              <a:t>2014122048     </a:t>
            </a:r>
            <a:r>
              <a:rPr sz="1715" cap="none" b="0" strike="noStrike">
                <a:solidFill>
                  <a:schemeClr val="bg2">
                    <a:lumMod val="50000"/>
                    <a:lumOff val="0"/>
                  </a:schemeClr>
                </a:solidFill>
                <a:latin typeface="나눔바른펜" charset="0"/>
                <a:ea typeface="나눔바른펜" charset="0"/>
              </a:rPr>
              <a:t>김영진</a:t>
            </a:r>
            <a:endParaRPr lang="ko-KR" altLang="en-US" sz="1715" cap="none" b="0" strike="noStrike">
              <a:solidFill>
                <a:schemeClr val="bg2">
                  <a:lumMod val="50000"/>
                  <a:lumOff val="0"/>
                </a:schemeClr>
              </a:solidFill>
              <a:latin typeface="나눔바른펜" charset="0"/>
              <a:ea typeface="나눔바른펜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master/AppData/Roaming/PolarisOffice/ETemp/5760_20977984/fImage12922131749169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14780" y="729615"/>
            <a:ext cx="9360535" cy="5400675"/>
          </a:xfrm>
          <a:prstGeom prst="rect"/>
          <a:noFill/>
        </p:spPr>
      </p:pic>
      <p:sp>
        <p:nvSpPr>
          <p:cNvPr id="3" name="텍스트 상자 2"/>
          <p:cNvSpPr txBox="1">
            <a:spLocks/>
          </p:cNvSpPr>
          <p:nvPr/>
        </p:nvSpPr>
        <p:spPr>
          <a:xfrm rot="0">
            <a:off x="4036060" y="5688330"/>
            <a:ext cx="4775835" cy="8934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600">
                <a:latin typeface="나눔바른펜" charset="0"/>
                <a:ea typeface="나눔바른펜" charset="0"/>
              </a:rPr>
              <a:t>4. </a:t>
            </a:r>
            <a:r>
              <a:rPr sz="2600">
                <a:latin typeface="나눔바른펜" charset="0"/>
                <a:ea typeface="나눔바른펜" charset="0"/>
              </a:rPr>
              <a:t>사용자 정의 필터를 적용한 사진과</a:t>
            </a:r>
            <a:endParaRPr lang="ko-KR" altLang="en-US" sz="2600">
              <a:latin typeface="나눔바른펜" charset="0"/>
              <a:ea typeface="나눔바른펜" charset="0"/>
            </a:endParaRPr>
          </a:p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600">
                <a:latin typeface="나눔바른펜" charset="0"/>
                <a:ea typeface="나눔바른펜" charset="0"/>
              </a:rPr>
              <a:t>다른 유저의 추천 필터 4장을 보여준다.</a:t>
            </a:r>
            <a:endParaRPr lang="ko-KR" altLang="en-US" sz="2600">
              <a:latin typeface="나눔바른펜" charset="0"/>
              <a:ea typeface="나눔바른펜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master/AppData/Roaming/PolarisOffice/ETemp/5760_20977984/fImage12358521755724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23035" y="732790"/>
            <a:ext cx="9360535" cy="5400675"/>
          </a:xfrm>
          <a:prstGeom prst="rect"/>
          <a:noFill/>
        </p:spPr>
      </p:pic>
      <p:sp>
        <p:nvSpPr>
          <p:cNvPr id="3" name="텍스트 상자 2"/>
          <p:cNvSpPr txBox="1">
            <a:spLocks/>
          </p:cNvSpPr>
          <p:nvPr/>
        </p:nvSpPr>
        <p:spPr>
          <a:xfrm rot="0">
            <a:off x="4054475" y="5688330"/>
            <a:ext cx="4775835" cy="8934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600">
                <a:latin typeface="나눔바른펜" charset="0"/>
                <a:ea typeface="나눔바른펜" charset="0"/>
              </a:rPr>
              <a:t>5. </a:t>
            </a:r>
            <a:r>
              <a:rPr sz="2600">
                <a:latin typeface="나눔바른펜" charset="0"/>
                <a:ea typeface="나눔바른펜" charset="0"/>
              </a:rPr>
              <a:t>(4-1) 리프레시 버튼을 누르면 새로운 유저 추천 필터를 보여준다.</a:t>
            </a:r>
            <a:endParaRPr lang="ko-KR" altLang="en-US" sz="2600">
              <a:latin typeface="나눔바른펜" charset="0"/>
              <a:ea typeface="나눔바른펜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master/AppData/Roaming/PolarisOffice/ETemp/5760_20977984/fImage14997601761478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21130" y="729615"/>
            <a:ext cx="9360535" cy="5400675"/>
          </a:xfrm>
          <a:prstGeom prst="rect"/>
          <a:noFill/>
        </p:spPr>
      </p:pic>
      <p:sp>
        <p:nvSpPr>
          <p:cNvPr id="3" name="텍스트 상자 2"/>
          <p:cNvSpPr txBox="1">
            <a:spLocks/>
          </p:cNvSpPr>
          <p:nvPr/>
        </p:nvSpPr>
        <p:spPr>
          <a:xfrm rot="0">
            <a:off x="3851275" y="5688330"/>
            <a:ext cx="5209540" cy="8934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600">
                <a:latin typeface="나눔바른펜" charset="0"/>
                <a:ea typeface="나눔바른펜" charset="0"/>
              </a:rPr>
              <a:t>6. </a:t>
            </a:r>
            <a:r>
              <a:rPr sz="2600">
                <a:latin typeface="나눔바른펜" charset="0"/>
                <a:ea typeface="나눔바른펜" charset="0"/>
              </a:rPr>
              <a:t>(4-2) 더보기 버튼을 누르면 더 많은 추천 필터를 볼 수 있는 갤러리로 들어간다.</a:t>
            </a:r>
            <a:endParaRPr lang="ko-KR" altLang="en-US" sz="2600">
              <a:latin typeface="나눔바른펜" charset="0"/>
              <a:ea typeface="나눔바른펜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master/AppData/Roaming/PolarisOffice/ETemp/5760_20977984/fImage12063861779358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21765" y="730250"/>
            <a:ext cx="9360535" cy="5400675"/>
          </a:xfrm>
          <a:prstGeom prst="rect"/>
          <a:noFill/>
        </p:spPr>
      </p:pic>
      <p:sp>
        <p:nvSpPr>
          <p:cNvPr id="3" name="텍스트 상자 2"/>
          <p:cNvSpPr txBox="1">
            <a:spLocks/>
          </p:cNvSpPr>
          <p:nvPr/>
        </p:nvSpPr>
        <p:spPr>
          <a:xfrm rot="0">
            <a:off x="3851275" y="5688330"/>
            <a:ext cx="5209540" cy="8934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600">
                <a:latin typeface="나눔바른펜" charset="0"/>
                <a:ea typeface="나눔바른펜" charset="0"/>
              </a:rPr>
              <a:t>7. </a:t>
            </a:r>
            <a:r>
              <a:rPr sz="2600">
                <a:latin typeface="나눔바른펜" charset="0"/>
                <a:ea typeface="나눔바른펜" charset="0"/>
              </a:rPr>
              <a:t>(부가) 필터를 추천할 수 있고 댓글을 달 수 있는 커뮤니티를 만든다.</a:t>
            </a:r>
            <a:endParaRPr lang="ko-KR" altLang="en-US" sz="2600">
              <a:latin typeface="나눔바른펜" charset="0"/>
              <a:ea typeface="나눔바른펜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>
            <a:spLocks/>
          </p:cNvSpPr>
          <p:nvPr/>
        </p:nvSpPr>
        <p:spPr>
          <a:xfrm rot="0">
            <a:off x="3602990" y="3161030"/>
            <a:ext cx="4900295" cy="49212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60">
                <a:solidFill>
                  <a:srgbClr val="777878"/>
                </a:solidFill>
                <a:latin typeface="나눔바른펜" charset="0"/>
                <a:ea typeface="나눔바른펜" charset="0"/>
              </a:rPr>
              <a:t>Wire frame</a:t>
            </a:r>
            <a:endParaRPr lang="ko-KR" altLang="en-US" sz="2460">
              <a:solidFill>
                <a:srgbClr val="777878"/>
              </a:solidFill>
              <a:latin typeface="나눔바른펜" charset="0"/>
              <a:ea typeface="나눔바른펜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master/AppData/Roaming/PolarisOffice/ETemp/5760_20977984/fImage1832057229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54810" y="0"/>
            <a:ext cx="3858260" cy="6858635"/>
          </a:xfrm>
          <a:prstGeom prst="rect"/>
          <a:noFill/>
        </p:spPr>
      </p:pic>
      <p:pic>
        <p:nvPicPr>
          <p:cNvPr id="3" name="그림 2" descr="C:/Users/master/AppData/Roaming/PolarisOffice/ETemp/5760_20977984/fImage906466230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05270" y="0"/>
            <a:ext cx="3858260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master/AppData/Roaming/PolarisOffice/ETemp/5760_20977984/fImage1345679231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10055" y="0"/>
            <a:ext cx="3858260" cy="6858635"/>
          </a:xfrm>
          <a:prstGeom prst="rect"/>
          <a:noFill/>
        </p:spPr>
      </p:pic>
      <p:pic>
        <p:nvPicPr>
          <p:cNvPr id="3" name="그림 2" descr="C:/Users/master/AppData/Roaming/PolarisOffice/ETemp/5760_20977984/fImage99855123281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70040" y="0"/>
            <a:ext cx="3858260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master/AppData/Roaming/PolarisOffice/ETemp/5760_20977984/fImage3098410233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36470" y="0"/>
            <a:ext cx="3858260" cy="6858635"/>
          </a:xfrm>
          <a:prstGeom prst="rect"/>
          <a:noFill/>
        </p:spPr>
      </p:pic>
      <p:sp>
        <p:nvSpPr>
          <p:cNvPr id="3" name="도형 2"/>
          <p:cNvSpPr>
            <a:spLocks/>
          </p:cNvSpPr>
          <p:nvPr/>
        </p:nvSpPr>
        <p:spPr>
          <a:xfrm rot="0">
            <a:off x="6483350" y="2659380"/>
            <a:ext cx="1644650" cy="1644650"/>
          </a:xfrm>
          <a:prstGeom prst="star5"/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8321675" y="3075305"/>
            <a:ext cx="1155065" cy="1229360"/>
          </a:xfrm>
          <a:prstGeom prst="mathMultiply"/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9623425" y="3010535"/>
            <a:ext cx="193167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7200">
                <a:latin typeface="맑은 고딕" charset="0"/>
                <a:ea typeface="맑은 고딕" charset="0"/>
              </a:rPr>
              <a:t>1~5</a:t>
            </a:r>
            <a:endParaRPr lang="ko-KR" altLang="en-US" sz="7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552825" y="2649855"/>
            <a:ext cx="4899660" cy="1250315"/>
          </a:xfrm>
          <a:prstGeom prst="rect">
            <a:avLst/>
          </a:prstGeom>
          <a:noFill/>
        </p:spPr>
        <p:txBody>
          <a:bodyPr vert="horz" wrap="square" lIns="112542" tIns="56271" rIns="112542" bIns="56271" numCol="1" anchor="t">
            <a:spAutoFit/>
          </a:bodyPr>
          <a:lstStyle/>
          <a:p>
            <a:pPr algn="ctr" defTabSz="1125444" eaLnBrk="0"/>
            <a:r>
              <a:rPr lang="en-US" altLang="ko-KR" sz="7385" spc="-185" dirty="0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Thank you</a:t>
            </a:r>
            <a:endParaRPr lang="ko-KR" altLang="en-US" sz="7385" dirty="0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369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 rot="0">
            <a:off x="4641215" y="2945765"/>
            <a:ext cx="2923540" cy="140525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defTabSz="1125220" eaLnBrk="0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2">
                    <a:lumMod val="50000"/>
                    <a:lumOff val="0"/>
                  </a:schemeClr>
                </a:solidFill>
                <a:latin typeface="나눔바른펜" charset="0"/>
                <a:ea typeface="나눔바른펜" charset="0"/>
              </a:rPr>
              <a:t>-기획 의도 ( 필요성 )</a:t>
            </a:r>
            <a:endParaRPr lang="ko-KR" altLang="en-US" sz="2800">
              <a:solidFill>
                <a:schemeClr val="bg2">
                  <a:lumMod val="50000"/>
                  <a:lumOff val="0"/>
                </a:schemeClr>
              </a:solidFill>
              <a:latin typeface="나눔바른펜" charset="0"/>
              <a:ea typeface="나눔바른펜" charset="0"/>
            </a:endParaRPr>
          </a:p>
          <a:p>
            <a:pPr marL="0" indent="0" algn="l" defTabSz="1125220" eaLnBrk="0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2">
                    <a:lumMod val="50000"/>
                    <a:lumOff val="0"/>
                  </a:schemeClr>
                </a:solidFill>
                <a:latin typeface="나눔바른펜" charset="0"/>
                <a:ea typeface="나눔바른펜" charset="0"/>
              </a:rPr>
              <a:t>-시나리오</a:t>
            </a:r>
            <a:endParaRPr lang="ko-KR" altLang="en-US" sz="2800">
              <a:solidFill>
                <a:schemeClr val="bg2">
                  <a:lumMod val="50000"/>
                  <a:lumOff val="0"/>
                </a:schemeClr>
              </a:solidFill>
              <a:latin typeface="나눔바른펜" charset="0"/>
              <a:ea typeface="나눔바른펜" charset="0"/>
            </a:endParaRPr>
          </a:p>
          <a:p>
            <a:pPr marL="0" indent="0" algn="l" defTabSz="1125220" eaLnBrk="0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2">
                    <a:lumMod val="50000"/>
                    <a:lumOff val="0"/>
                  </a:schemeClr>
                </a:solidFill>
                <a:latin typeface="나눔바른펜" charset="0"/>
                <a:ea typeface="나눔바른펜" charset="0"/>
              </a:rPr>
              <a:t>-wire frame</a:t>
            </a:r>
            <a:endParaRPr lang="ko-KR" altLang="en-US" sz="2800">
              <a:solidFill>
                <a:schemeClr val="bg2">
                  <a:lumMod val="50000"/>
                  <a:lumOff val="0"/>
                </a:schemeClr>
              </a:solidFill>
              <a:latin typeface="나눔바른펜" charset="0"/>
              <a:ea typeface="나눔바른펜" charset="0"/>
            </a:endParaRPr>
          </a:p>
        </p:txBody>
      </p:sp>
      <p:sp>
        <p:nvSpPr>
          <p:cNvPr id="21" name="직사각형 20"/>
          <p:cNvSpPr>
            <a:spLocks/>
          </p:cNvSpPr>
          <p:nvPr/>
        </p:nvSpPr>
        <p:spPr>
          <a:xfrm>
            <a:off x="899795" y="501650"/>
            <a:ext cx="1694180" cy="302895"/>
          </a:xfrm>
          <a:prstGeom prst="rect">
            <a:avLst/>
          </a:prstGeom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144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>
            <a:spLocks/>
          </p:cNvSpPr>
          <p:nvPr/>
        </p:nvSpPr>
        <p:spPr>
          <a:xfrm rot="0">
            <a:off x="3602990" y="3161030"/>
            <a:ext cx="4900295" cy="49212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60">
                <a:solidFill>
                  <a:srgbClr val="777878"/>
                </a:solidFill>
                <a:latin typeface="나눔바른펜" charset="0"/>
                <a:ea typeface="나눔바른펜" charset="0"/>
              </a:rPr>
              <a:t>기획의도 (필요성)</a:t>
            </a:r>
            <a:endParaRPr lang="ko-KR" altLang="en-US" sz="2460">
              <a:solidFill>
                <a:srgbClr val="777878"/>
              </a:solidFill>
              <a:latin typeface="나눔바른펜" charset="0"/>
              <a:ea typeface="나눔바른펜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master/AppData/Roaming/PolarisOffice/ETemp/5760_20977984/fImage265972207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76320" y="566420"/>
            <a:ext cx="5039360" cy="5725160"/>
          </a:xfrm>
          <a:prstGeom prst="rect"/>
          <a:noFill/>
        </p:spPr>
      </p:pic>
      <p:sp>
        <p:nvSpPr>
          <p:cNvPr id="3" name="직사각형 2"/>
          <p:cNvSpPr>
            <a:spLocks/>
          </p:cNvSpPr>
          <p:nvPr/>
        </p:nvSpPr>
        <p:spPr>
          <a:xfrm rot="0">
            <a:off x="3284855" y="6375400"/>
            <a:ext cx="5628005" cy="49212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60">
                <a:solidFill>
                  <a:srgbClr val="777878"/>
                </a:solidFill>
                <a:latin typeface="나눔바른펜" charset="0"/>
                <a:ea typeface="나눔바른펜" charset="0"/>
              </a:rPr>
              <a:t>2016년 기준 상위 총 사용자 수 = 1,159 만명</a:t>
            </a:r>
            <a:endParaRPr lang="ko-KR" altLang="en-US" sz="2460">
              <a:solidFill>
                <a:srgbClr val="777878"/>
              </a:solidFill>
              <a:latin typeface="나눔바른펜" charset="0"/>
              <a:ea typeface="나눔바른펜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 rot="0">
            <a:off x="4298950" y="1744980"/>
            <a:ext cx="3597910" cy="5441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defTabSz="1125220" eaLnBrk="0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2">
                    <a:lumMod val="50000"/>
                    <a:lumOff val="0"/>
                  </a:schemeClr>
                </a:solidFill>
                <a:latin typeface="나눔바른펜" charset="0"/>
                <a:ea typeface="나눔바른펜" charset="0"/>
              </a:rPr>
              <a:t>어플에 따라 필터가 다르다.</a:t>
            </a:r>
            <a:endParaRPr lang="ko-KR" altLang="en-US" sz="2800">
              <a:solidFill>
                <a:schemeClr val="bg2">
                  <a:lumMod val="50000"/>
                  <a:lumOff val="0"/>
                </a:schemeClr>
              </a:solidFill>
              <a:latin typeface="나눔바른펜" charset="0"/>
              <a:ea typeface="나눔바른펜" charset="0"/>
            </a:endParaRP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 rot="0">
            <a:off x="3337560" y="3056255"/>
            <a:ext cx="5520055" cy="5441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defTabSz="1125220" eaLnBrk="0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2">
                    <a:lumMod val="50000"/>
                    <a:lumOff val="0"/>
                  </a:schemeClr>
                </a:solidFill>
                <a:latin typeface="나눔바른펜" charset="0"/>
                <a:ea typeface="나눔바른펜" charset="0"/>
              </a:rPr>
              <a:t>어떤것이 알맞은 필터인지 비교하기 어렵다.</a:t>
            </a:r>
            <a:endParaRPr lang="ko-KR" altLang="en-US" sz="2800">
              <a:solidFill>
                <a:schemeClr val="bg2">
                  <a:lumMod val="50000"/>
                  <a:lumOff val="0"/>
                </a:schemeClr>
              </a:solidFill>
              <a:latin typeface="나눔바른펜" charset="0"/>
              <a:ea typeface="나눔바른펜" charset="0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 rot="0">
            <a:off x="3439795" y="4358005"/>
            <a:ext cx="5316220" cy="5441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defTabSz="1125220" eaLnBrk="0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2">
                    <a:lumMod val="50000"/>
                    <a:lumOff val="0"/>
                  </a:schemeClr>
                </a:solidFill>
                <a:latin typeface="나눔바른펜" charset="0"/>
                <a:ea typeface="나눔바른펜" charset="0"/>
              </a:rPr>
              <a:t>내 마음에 꼭 드는 필터가 없을 때가 있다.</a:t>
            </a:r>
            <a:endParaRPr lang="ko-KR" altLang="en-US" sz="2800">
              <a:solidFill>
                <a:schemeClr val="bg2">
                  <a:lumMod val="50000"/>
                  <a:lumOff val="0"/>
                </a:schemeClr>
              </a:solidFill>
              <a:latin typeface="나눔바른펜" charset="0"/>
              <a:ea typeface="나눔바른펜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>
            <a:spLocks/>
          </p:cNvSpPr>
          <p:nvPr/>
        </p:nvSpPr>
        <p:spPr>
          <a:xfrm rot="0">
            <a:off x="3602990" y="3161030"/>
            <a:ext cx="4900295" cy="49212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60">
                <a:solidFill>
                  <a:srgbClr val="777878"/>
                </a:solidFill>
                <a:latin typeface="나눔바른펜" charset="0"/>
                <a:ea typeface="나눔바른펜" charset="0"/>
              </a:rPr>
              <a:t>시나리오</a:t>
            </a:r>
            <a:endParaRPr lang="ko-KR" altLang="en-US" sz="2460">
              <a:solidFill>
                <a:srgbClr val="777878"/>
              </a:solidFill>
              <a:latin typeface="나눔바른펜" charset="0"/>
              <a:ea typeface="나눔바른펜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C:/Users/master/AppData/Roaming/PolarisOffice/ETemp/5760_20977984/fImage11650171508467.png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22400" y="869315"/>
            <a:ext cx="9360535" cy="5400675"/>
          </a:xfrm>
          <a:prstGeom prst="rect"/>
          <a:noFill/>
        </p:spPr>
      </p:pic>
      <p:sp>
        <p:nvSpPr>
          <p:cNvPr id="23" name="텍스트 상자 22"/>
          <p:cNvSpPr txBox="1">
            <a:spLocks/>
          </p:cNvSpPr>
          <p:nvPr/>
        </p:nvSpPr>
        <p:spPr>
          <a:xfrm rot="0">
            <a:off x="5135245" y="5781040"/>
            <a:ext cx="4535170" cy="4933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600">
                <a:latin typeface="나눔바른펜" charset="0"/>
                <a:ea typeface="나눔바른펜" charset="0"/>
              </a:rPr>
              <a:t>1. </a:t>
            </a:r>
            <a:r>
              <a:rPr sz="2600">
                <a:latin typeface="나눔바른펜" charset="0"/>
                <a:ea typeface="나눔바른펜" charset="0"/>
              </a:rPr>
              <a:t>사진을 촬영한다.</a:t>
            </a:r>
            <a:endParaRPr lang="ko-KR" altLang="en-US" sz="2600">
              <a:latin typeface="나눔바른펜" charset="0"/>
              <a:ea typeface="나눔바른펜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master/AppData/Roaming/PolarisOffice/ETemp/5760_20977984/fImage12861541726334.png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19225" y="729615"/>
            <a:ext cx="9360535" cy="5400675"/>
          </a:xfrm>
          <a:prstGeom prst="rect"/>
          <a:noFill/>
        </p:spPr>
      </p:pic>
      <p:sp>
        <p:nvSpPr>
          <p:cNvPr id="3" name="텍스트 상자 2"/>
          <p:cNvSpPr txBox="1">
            <a:spLocks/>
          </p:cNvSpPr>
          <p:nvPr/>
        </p:nvSpPr>
        <p:spPr>
          <a:xfrm rot="0">
            <a:off x="4350385" y="5688330"/>
            <a:ext cx="4535170" cy="8934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600">
                <a:latin typeface="나눔바른펜" charset="0"/>
                <a:ea typeface="나눔바른펜" charset="0"/>
              </a:rPr>
              <a:t>2. </a:t>
            </a:r>
            <a:r>
              <a:rPr sz="2600">
                <a:latin typeface="나눔바른펜" charset="0"/>
                <a:ea typeface="나눔바른펜" charset="0"/>
              </a:rPr>
              <a:t>찍힌 사진이 인물 사진인지 풍경사진인지 판단한다.</a:t>
            </a:r>
            <a:endParaRPr lang="ko-KR" altLang="en-US" sz="2600">
              <a:latin typeface="나눔바른펜" charset="0"/>
              <a:ea typeface="나눔바른펜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master/AppData/Roaming/PolarisOffice/ETemp/5760_20977984/fImage12749641736500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16685" y="729615"/>
            <a:ext cx="9360535" cy="5400675"/>
          </a:xfrm>
          <a:prstGeom prst="rect"/>
          <a:noFill/>
        </p:spPr>
      </p:pic>
      <p:sp>
        <p:nvSpPr>
          <p:cNvPr id="3" name="텍스트 상자 2"/>
          <p:cNvSpPr txBox="1">
            <a:spLocks/>
          </p:cNvSpPr>
          <p:nvPr/>
        </p:nvSpPr>
        <p:spPr>
          <a:xfrm rot="0">
            <a:off x="3583940" y="5311775"/>
            <a:ext cx="5744845" cy="12934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600">
                <a:latin typeface="나눔바른펜" charset="0"/>
                <a:ea typeface="나눔바른펜" charset="0"/>
              </a:rPr>
              <a:t>3. </a:t>
            </a:r>
            <a:r>
              <a:rPr sz="2600">
                <a:latin typeface="나눔바른펜" charset="0"/>
                <a:ea typeface="나눔바른펜" charset="0"/>
              </a:rPr>
              <a:t>필터 설정 여부를 묻고,</a:t>
            </a:r>
            <a:endParaRPr lang="ko-KR" altLang="en-US" sz="2600">
              <a:latin typeface="나눔바른펜" charset="0"/>
              <a:ea typeface="나눔바른펜" charset="0"/>
            </a:endParaRPr>
          </a:p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600">
                <a:latin typeface="나눔바른펜" charset="0"/>
                <a:ea typeface="나눔바른펜" charset="0"/>
              </a:rPr>
              <a:t>그렇다면 사용자 정의 필터를 만든다.( 명도 채도, 투명도등을 설정할 수 있게 한다. )</a:t>
            </a:r>
            <a:endParaRPr lang="ko-KR" altLang="en-US" sz="2600">
              <a:latin typeface="나눔바른펜" charset="0"/>
              <a:ea typeface="나눔바른펜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18</Pages>
  <Paragraphs>52</Paragraphs>
  <Words>182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정다형</dc:creator>
  <cp:lastModifiedBy>정다형</cp:lastModifiedBy>
  <dc:title>grey browser</dc:title>
</cp:coreProperties>
</file>